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9" r:id="rId5"/>
    <p:sldId id="264" r:id="rId6"/>
    <p:sldId id="260" r:id="rId7"/>
    <p:sldId id="261" r:id="rId8"/>
    <p:sldId id="322" r:id="rId9"/>
    <p:sldId id="324" r:id="rId10"/>
    <p:sldId id="327" r:id="rId11"/>
    <p:sldId id="323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5" r:id="rId20"/>
    <p:sldId id="326" r:id="rId21"/>
    <p:sldId id="266" r:id="rId22"/>
    <p:sldId id="267" r:id="rId23"/>
    <p:sldId id="274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962" autoAdjust="0"/>
    <p:restoredTop sz="94660"/>
  </p:normalViewPr>
  <p:slideViewPr>
    <p:cSldViewPr>
      <p:cViewPr varScale="1">
        <p:scale>
          <a:sx n="84" d="100"/>
          <a:sy n="84" d="100"/>
        </p:scale>
        <p:origin x="76" y="3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AF97E-40BE-4B1E-BA8D-CB83EFA45D9D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148C5-FD04-4FE0-94E8-E37884829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38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148C5-FD04-4FE0-94E8-E37884829E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48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0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1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3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16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9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  <p:sldLayoutId id="21474836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535249"/>
            <a:ext cx="3491880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Kelompok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5: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Adeliya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Yuliani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(G64160026)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Iyang A. Wibowo	(G64160030)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Allifah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Rahmatillah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	(G64160033)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Endang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Nuradi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	(G64160044)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40415" y="715332"/>
            <a:ext cx="37152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KOM 331</a:t>
            </a:r>
          </a:p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Rekayasa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Perangkat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Lunak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57458-0719-43F8-9DF1-67B39751DA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43" y="507796"/>
            <a:ext cx="1525801" cy="1055842"/>
          </a:xfrm>
          <a:prstGeom prst="rect">
            <a:avLst/>
          </a:prstGeom>
        </p:spPr>
      </p:pic>
      <p:pic>
        <p:nvPicPr>
          <p:cNvPr id="17" name="Picture 2" descr="mage result for logo ipb">
            <a:extLst>
              <a:ext uri="{FF2B5EF4-FFF2-40B4-BE49-F238E27FC236}">
                <a16:creationId xmlns:a16="http://schemas.microsoft.com/office/drawing/2014/main" id="{BF95EED8-8EEF-4438-B883-6A9AAB87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285" y="149245"/>
            <a:ext cx="660325" cy="6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823CBB-0A92-4D14-B084-B1B7DEEFE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56324"/>
            <a:ext cx="1988924" cy="491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9506A7-774C-4B67-9D7D-F653D6A2ED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795886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795700"/>
            <a:chOff x="803640" y="3362835"/>
            <a:chExt cx="2111148" cy="795700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419871"/>
              <a:ext cx="2059657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awal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system, user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dapat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memilih</a:t>
              </a:r>
              <a:r>
                <a:rPr lang="ko-KR" alt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role,</a:t>
              </a:r>
            </a:p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Sebagai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seeker (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pencari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pekerja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helper (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pencari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pekerjaan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).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Welcome Page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2F556-A486-407A-8415-283F584E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91857"/>
            <a:ext cx="3516213" cy="23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0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95536" y="2025467"/>
            <a:ext cx="4095328" cy="580256"/>
            <a:chOff x="803640" y="3362835"/>
            <a:chExt cx="2106453" cy="580256"/>
          </a:xfrm>
        </p:grpSpPr>
        <p:sp>
          <p:nvSpPr>
            <p:cNvPr id="11" name="TextBox 10"/>
            <p:cNvSpPr txBox="1"/>
            <p:nvPr/>
          </p:nvSpPr>
          <p:spPr>
            <a:xfrm>
              <a:off x="850436" y="3635314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Landing Page.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Landing Page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48F18-3C00-49E3-A1B4-B80EC269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260197"/>
            <a:ext cx="3511110" cy="22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9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687978"/>
            <a:chOff x="803640" y="3362835"/>
            <a:chExt cx="2111148" cy="687978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527593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Jika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helper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sudah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memiliki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akun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maka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dapat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melakukan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login.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Helper Login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89FDD-7388-479C-BEB9-38926EE4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186279"/>
            <a:ext cx="3511110" cy="23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687978"/>
            <a:chOff x="803640" y="3362835"/>
            <a:chExt cx="2111148" cy="687978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527593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Helper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melakukan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registrasi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jika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belum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terdaftar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Helper Register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AF7E-ECFD-4851-AC8E-1A58C226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188189"/>
            <a:ext cx="3511110" cy="23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7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687977"/>
            <a:chOff x="803640" y="3362835"/>
            <a:chExt cx="2111148" cy="687977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527592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Jika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helper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sudah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memiliki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akun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maka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dapat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melakukan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login.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Seeker Login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D7EA5-73AA-454A-B55E-60F49494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204654"/>
            <a:ext cx="3511110" cy="2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687977"/>
            <a:chOff x="803640" y="3362835"/>
            <a:chExt cx="2111148" cy="687977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527592"/>
              <a:ext cx="205965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Seeker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melakukan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registrasi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jika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belum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terdaftar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Seeker Register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99CFF-1A96-4C80-BA48-AE9DC508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188189"/>
            <a:ext cx="3511110" cy="23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580256"/>
            <a:chOff x="803640" y="3362835"/>
            <a:chExt cx="2111148" cy="580256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635314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dashboard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akun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seeker.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Seeker Dashboard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2E783-3EB4-4F7A-8F56-29AF2FEFE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253978"/>
            <a:ext cx="3511110" cy="23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0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580256"/>
            <a:chOff x="803640" y="3362835"/>
            <a:chExt cx="2111148" cy="580256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635314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dashboard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akun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helper.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Helper Dashboard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7C416A-044C-4C97-ADF9-D14FDAF2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12" y="1188188"/>
            <a:ext cx="3511110" cy="23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3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580256"/>
            <a:chOff x="803640" y="3362835"/>
            <a:chExt cx="2111148" cy="580256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635314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id-ID" altLang="ko-KR" sz="1400" dirty="0">
                  <a:solidFill>
                    <a:schemeClr val="bg1"/>
                  </a:solidFill>
                  <a:cs typeface="Arial" pitchFamily="34" charset="0"/>
                </a:rPr>
                <a:t>post Job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Helper Dashboard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C0FF3-5396-4A0E-B426-2149C380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5" y="1247010"/>
            <a:ext cx="3528392" cy="22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5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62" y="1247009"/>
            <a:ext cx="4644008" cy="3240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386408" y="2025467"/>
            <a:ext cx="4104456" cy="580256"/>
            <a:chOff x="803640" y="3362835"/>
            <a:chExt cx="2111148" cy="580256"/>
          </a:xfrm>
        </p:grpSpPr>
        <p:sp>
          <p:nvSpPr>
            <p:cNvPr id="11" name="TextBox 10"/>
            <p:cNvSpPr txBox="1"/>
            <p:nvPr/>
          </p:nvSpPr>
          <p:spPr>
            <a:xfrm>
              <a:off x="855131" y="3635314"/>
              <a:ext cx="205965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Tampilan</a:t>
              </a:r>
              <a:r>
                <a:rPr lang="id-ID" altLang="ko-KR" sz="1400" dirty="0">
                  <a:solidFill>
                    <a:schemeClr val="bg1"/>
                  </a:solidFill>
                  <a:cs typeface="Arial" pitchFamily="34" charset="0"/>
                </a:rPr>
                <a:t> Job View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95536" y="410929"/>
            <a:ext cx="36724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Helper Dashboard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860F8-14D3-41CF-A63B-12ED75714FE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65EDD-3D29-41B8-8FC2-B3368558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79" y="1203598"/>
            <a:ext cx="348878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Latar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Belakang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9508" y="1839362"/>
            <a:ext cx="8496944" cy="2995737"/>
          </a:xfrm>
        </p:spPr>
        <p:txBody>
          <a:bodyPr/>
          <a:lstStyle/>
          <a:p>
            <a:pPr algn="just"/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.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 </a:t>
            </a:r>
            <a:r>
              <a:rPr lang="en-US" dirty="0" err="1"/>
              <a:t>rumit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menyelesaikannya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orang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sangatlah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,    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memasak</a:t>
            </a:r>
            <a:r>
              <a:rPr lang="en-US" dirty="0"/>
              <a:t>,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,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softskill</a:t>
            </a:r>
            <a:r>
              <a:rPr lang="en-US" dirty="0"/>
              <a:t>, </a:t>
            </a:r>
            <a:r>
              <a:rPr lang="en-US" dirty="0" err="1"/>
              <a:t>mengajar</a:t>
            </a:r>
            <a:r>
              <a:rPr lang="en-US" dirty="0"/>
              <a:t> dan </a:t>
            </a:r>
            <a:r>
              <a:rPr lang="en-US" dirty="0" err="1"/>
              <a:t>sebagainya</a:t>
            </a:r>
            <a:r>
              <a:rPr lang="en-US" dirty="0"/>
              <a:t>.        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             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lain yang         </a:t>
            </a:r>
            <a:r>
              <a:rPr lang="en-US" dirty="0" err="1"/>
              <a:t>memang</a:t>
            </a:r>
            <a:r>
              <a:rPr lang="en-US" dirty="0"/>
              <a:t> </a:t>
            </a:r>
            <a:r>
              <a:rPr lang="en-US" dirty="0" err="1"/>
              <a:t>berniat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dan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           </a:t>
            </a:r>
            <a:r>
              <a:rPr lang="en-US" dirty="0" err="1"/>
              <a:t>memenuhinya</a:t>
            </a:r>
            <a:r>
              <a:rPr lang="en-US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22D6A-C99D-4EFA-A92F-E6130CD22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/>
              <a:t>Pembagian</a:t>
            </a:r>
            <a:r>
              <a:rPr lang="en-US" altLang="ko-KR" b="1" dirty="0"/>
              <a:t> </a:t>
            </a:r>
            <a:r>
              <a:rPr lang="en-US" altLang="ko-KR" b="1" dirty="0" err="1"/>
              <a:t>Kerja</a:t>
            </a:r>
            <a:r>
              <a:rPr lang="en-US" altLang="ko-KR" b="1" dirty="0"/>
              <a:t> </a:t>
            </a:r>
            <a:r>
              <a:rPr lang="en-US" altLang="ko-KR" b="1" dirty="0" err="1"/>
              <a:t>Dalam</a:t>
            </a:r>
            <a:r>
              <a:rPr lang="en-US" altLang="ko-KR" b="1" dirty="0"/>
              <a:t> </a:t>
            </a:r>
            <a:r>
              <a:rPr lang="en-US" altLang="ko-KR" b="1" dirty="0" err="1"/>
              <a:t>Kelompok</a:t>
            </a: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E7B86D-BA24-4D83-95D8-C89E3A9D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32650"/>
              </p:ext>
            </p:extLst>
          </p:nvPr>
        </p:nvGraphicFramePr>
        <p:xfrm>
          <a:off x="2771800" y="1779664"/>
          <a:ext cx="4680520" cy="2160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9484">
                  <a:extLst>
                    <a:ext uri="{9D8B030D-6E8A-4147-A177-3AD203B41FA5}">
                      <a16:colId xmlns:a16="http://schemas.microsoft.com/office/drawing/2014/main" val="2009980071"/>
                    </a:ext>
                  </a:extLst>
                </a:gridCol>
                <a:gridCol w="2613082">
                  <a:extLst>
                    <a:ext uri="{9D8B030D-6E8A-4147-A177-3AD203B41FA5}">
                      <a16:colId xmlns:a16="http://schemas.microsoft.com/office/drawing/2014/main" val="3576336216"/>
                    </a:ext>
                  </a:extLst>
                </a:gridCol>
                <a:gridCol w="1567954">
                  <a:extLst>
                    <a:ext uri="{9D8B030D-6E8A-4147-A177-3AD203B41FA5}">
                      <a16:colId xmlns:a16="http://schemas.microsoft.com/office/drawing/2014/main" val="4202872381"/>
                    </a:ext>
                  </a:extLst>
                </a:gridCol>
              </a:tblGrid>
              <a:tr h="4135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Tugas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96553252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Adeliya Yuliani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Front End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18883136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Iyang Aneka Wibowo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Back End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7795358"/>
                  </a:ext>
                </a:extLst>
              </a:tr>
              <a:tr h="444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Allifah Rahmatillah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Front End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2777041"/>
                  </a:ext>
                </a:extLst>
              </a:tr>
              <a:tr h="4135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Endang Nuradi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Back End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302978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D544F18-EB9C-41A0-86F0-7988A996CD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37E6A4-ADFC-42FF-B2BB-AC7262F38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Activity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US" dirty="0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E0BE8DE2-7C78-45A7-8E83-E2A64A8EEA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563638"/>
            <a:ext cx="8064896" cy="3319958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798BE-0CA0-486C-96B3-438E29A4D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987574"/>
            <a:ext cx="3186100" cy="884466"/>
          </a:xfrm>
        </p:spPr>
        <p:txBody>
          <a:bodyPr/>
          <a:lstStyle/>
          <a:p>
            <a:r>
              <a:rPr lang="id-ID" dirty="0"/>
              <a:t>  Kesimpulan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5536" y="2022944"/>
            <a:ext cx="8496944" cy="936104"/>
          </a:xfrm>
        </p:spPr>
        <p:txBody>
          <a:bodyPr/>
          <a:lstStyle/>
          <a:p>
            <a:r>
              <a:rPr lang="id-ID" sz="1600" dirty="0"/>
              <a:t>Website ini dapat memudahkan mahasiswa dalam mencari dan menyalurkan jasa </a:t>
            </a:r>
            <a:r>
              <a:rPr lang="en-US" sz="1600" dirty="0"/>
              <a:t>         </a:t>
            </a:r>
            <a:r>
              <a:rPr lang="id-ID" sz="1600" dirty="0"/>
              <a:t>dengan mudah dan cepat sehingga diharapkan mahasiswa yang ingin mandiri secara </a:t>
            </a:r>
            <a:r>
              <a:rPr lang="en-US" sz="1600" dirty="0"/>
              <a:t>    </a:t>
            </a:r>
            <a:r>
              <a:rPr lang="id-ID" sz="1600" dirty="0"/>
              <a:t>finansial sekaligus mengasah skill</a:t>
            </a:r>
            <a:r>
              <a:rPr lang="en-US" sz="1600" dirty="0"/>
              <a:t> </a:t>
            </a:r>
            <a:r>
              <a:rPr lang="id-ID" sz="1600" dirty="0"/>
              <a:t>yang dimiliki.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A3BE9-3A6E-4C7D-BAF6-992F785C9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/>
              <a:t>Rumusan</a:t>
            </a:r>
            <a:r>
              <a:rPr lang="en-US" altLang="ko-KR" b="1" dirty="0"/>
              <a:t> </a:t>
            </a:r>
            <a:r>
              <a:rPr lang="en-US" altLang="ko-KR" b="1" dirty="0" err="1"/>
              <a:t>Masalah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Sulitnya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customer,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kali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user requirement,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Ketidaksesuaian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ditawarkan</a:t>
            </a:r>
            <a:r>
              <a:rPr lang="en-US" dirty="0"/>
              <a:t>,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Ketidaktahuan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i="1" dirty="0"/>
              <a:t>track record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,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Waktu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disepakati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44CF2-F3AA-4BD8-B209-793607879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Tujuan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05880" y="1808261"/>
            <a:ext cx="7406480" cy="2995737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Perantara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/</a:t>
            </a:r>
            <a:r>
              <a:rPr lang="en-US" dirty="0" err="1"/>
              <a:t>keahlian</a:t>
            </a:r>
            <a:r>
              <a:rPr lang="en-US" dirty="0"/>
              <a:t> dan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Penyalur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dan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tertentu</a:t>
            </a:r>
            <a:br>
              <a:rPr lang="en-US" dirty="0"/>
            </a:b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u="none" strike="noStrike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733A9-DE57-4547-9C56-1ABE2CAA99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6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Batasan </a:t>
            </a:r>
            <a:r>
              <a:rPr lang="en-US" altLang="ko-KR" b="1" dirty="0" err="1"/>
              <a:t>Masalah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lvl="0" indent="-342900" fontAlgn="base">
              <a:buFont typeface="+mj-lt"/>
              <a:buAutoNum type="arabicPeriod"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diperuntukkan</a:t>
            </a:r>
            <a:r>
              <a:rPr lang="en-US" dirty="0"/>
              <a:t> pada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IPB,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dan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email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2D1CE-8460-4655-8957-2007EA4B71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/>
              <a:t>Solusi</a:t>
            </a:r>
            <a:r>
              <a:rPr lang="en-US" altLang="ko-KR" b="1" dirty="0"/>
              <a:t> </a:t>
            </a:r>
            <a:r>
              <a:rPr lang="en-US" altLang="ko-KR" b="1" dirty="0" err="1"/>
              <a:t>Singkat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needs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      (seeker) dan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(helper).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IPB yang  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dimudahkan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memposting</a:t>
            </a:r>
            <a:r>
              <a:rPr lang="en-US" dirty="0"/>
              <a:t> dan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tunggu</a:t>
            </a:r>
            <a:r>
              <a:rPr lang="en-US" dirty="0"/>
              <a:t>       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menghubunginya</a:t>
            </a:r>
            <a:r>
              <a:rPr lang="en-US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1E88A-9486-424B-8B4D-C01E5BA8F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2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245290"/>
            <a:ext cx="7200800" cy="576064"/>
          </a:xfrm>
        </p:spPr>
        <p:txBody>
          <a:bodyPr/>
          <a:lstStyle/>
          <a:p>
            <a:r>
              <a:rPr lang="en-US" altLang="ko-KR" dirty="0"/>
              <a:t>Functional vs Non Functional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92080" y="1563638"/>
            <a:ext cx="35950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dijalankan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platform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berbasis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92080" y="2207821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tersedia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bahasa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92080" y="2759671"/>
            <a:ext cx="35950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realtime</a:t>
            </a:r>
            <a:endParaRPr lang="en-US" altLang="ko-KR" sz="12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056249" y="1654760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056249" y="2212410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56249" y="2770060"/>
            <a:ext cx="221420" cy="221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49D651-9E42-42B7-8AFB-99099FB8BC44}"/>
              </a:ext>
            </a:extLst>
          </p:cNvPr>
          <p:cNvSpPr txBox="1"/>
          <p:nvPr/>
        </p:nvSpPr>
        <p:spPr>
          <a:xfrm>
            <a:off x="1043608" y="1673183"/>
            <a:ext cx="35950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postingan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pekerjaan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new job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24417-3342-487B-BB44-2DFB5B56FFE2}"/>
              </a:ext>
            </a:extLst>
          </p:cNvPr>
          <p:cNvSpPr txBox="1"/>
          <p:nvPr/>
        </p:nvSpPr>
        <p:spPr>
          <a:xfrm>
            <a:off x="1043608" y="2179941"/>
            <a:ext cx="35950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pekerjaan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</a:p>
          <a:p>
            <a:pPr lvl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dilamar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job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3DE705-1656-42BD-BE6D-78396584277A}"/>
              </a:ext>
            </a:extLst>
          </p:cNvPr>
          <p:cNvSpPr txBox="1"/>
          <p:nvPr/>
        </p:nvSpPr>
        <p:spPr>
          <a:xfrm>
            <a:off x="1043608" y="2731791"/>
            <a:ext cx="35950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pekerjaan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berhasil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dilamar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applied job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B59B7E-212F-41FF-8B3F-3B0E01FE2DAC}"/>
              </a:ext>
            </a:extLst>
          </p:cNvPr>
          <p:cNvSpPr txBox="1"/>
          <p:nvPr/>
        </p:nvSpPr>
        <p:spPr>
          <a:xfrm>
            <a:off x="1043608" y="3283639"/>
            <a:ext cx="35950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menampilakan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profile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seeker dan helper (</a:t>
            </a:r>
            <a:r>
              <a:rPr lang="en-US" altLang="ko-KR" sz="12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 dashboard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5D5370E-0FD9-4396-859B-D579610E0BD2}"/>
              </a:ext>
            </a:extLst>
          </p:cNvPr>
          <p:cNvSpPr/>
          <p:nvPr/>
        </p:nvSpPr>
        <p:spPr>
          <a:xfrm>
            <a:off x="807777" y="1719212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4160F7-08C5-4F25-9D0E-086FCFA53C0D}"/>
              </a:ext>
            </a:extLst>
          </p:cNvPr>
          <p:cNvSpPr/>
          <p:nvPr/>
        </p:nvSpPr>
        <p:spPr>
          <a:xfrm>
            <a:off x="807777" y="2276862"/>
            <a:ext cx="221420" cy="221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86B691-65E3-44B9-9C34-DCA37423301A}"/>
              </a:ext>
            </a:extLst>
          </p:cNvPr>
          <p:cNvSpPr/>
          <p:nvPr/>
        </p:nvSpPr>
        <p:spPr>
          <a:xfrm>
            <a:off x="807777" y="2834512"/>
            <a:ext cx="221420" cy="221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8F3127-5063-4841-9F33-2B226B6BAB9E}"/>
              </a:ext>
            </a:extLst>
          </p:cNvPr>
          <p:cNvSpPr/>
          <p:nvPr/>
        </p:nvSpPr>
        <p:spPr>
          <a:xfrm>
            <a:off x="807777" y="3392162"/>
            <a:ext cx="221420" cy="221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C442A0-EC08-485F-BB81-BC3DBFF2E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6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4584" y="0"/>
            <a:ext cx="6048672" cy="884466"/>
          </a:xfrm>
        </p:spPr>
        <p:txBody>
          <a:bodyPr/>
          <a:lstStyle/>
          <a:p>
            <a:pPr algn="ctr"/>
            <a:r>
              <a:rPr lang="id-ID" sz="3200" dirty="0"/>
              <a:t>Use Case Diagram</a:t>
            </a:r>
          </a:p>
        </p:txBody>
      </p:sp>
      <p:pic>
        <p:nvPicPr>
          <p:cNvPr id="1026" name="Picture 2" descr="C:\Users\user\Desktop\ab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5"/>
            <a:ext cx="744306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325F8C-605F-4894-8433-63A72963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03798"/>
            <a:ext cx="1855557" cy="1728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4191E-A18F-4BDB-BDA7-7F442EC7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29" y="3075806"/>
            <a:ext cx="1733550" cy="1656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2935C-C43E-4F53-9BA0-56D7CDFA4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132134"/>
            <a:ext cx="742459" cy="1223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BCF07-7D7B-44F0-9C5B-94D17697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060126"/>
            <a:ext cx="742459" cy="1223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C5EAD-27A3-4E60-A7E3-F9AFF20F4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6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2067694"/>
            <a:ext cx="3960440" cy="884466"/>
          </a:xfrm>
        </p:spPr>
        <p:txBody>
          <a:bodyPr/>
          <a:lstStyle/>
          <a:p>
            <a:pPr algn="ctr"/>
            <a:r>
              <a:rPr lang="id-ID" sz="4400" dirty="0"/>
              <a:t>Implementasi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9A2E7-DD30-4477-8452-6933BDE81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155925"/>
            <a:ext cx="124870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511</Words>
  <Application>Microsoft Office PowerPoint</Application>
  <PresentationFormat>On-screen Show (16:9)</PresentationFormat>
  <Paragraphs>94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Custom Design</vt:lpstr>
      <vt:lpstr>PowerPoint Presentation</vt:lpstr>
      <vt:lpstr>Pendahuluan</vt:lpstr>
      <vt:lpstr>Pendahuluan</vt:lpstr>
      <vt:lpstr>Pendahuluan</vt:lpstr>
      <vt:lpstr>Pendahuluan</vt:lpstr>
      <vt:lpstr>Pendahuluan</vt:lpstr>
      <vt:lpstr>PowerPoint Presentation</vt:lpstr>
      <vt:lpstr>Use Case Diagram</vt:lpstr>
      <vt:lpstr>Implementasi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Kesimpulan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Iyang Wibowo</cp:lastModifiedBy>
  <cp:revision>71</cp:revision>
  <dcterms:created xsi:type="dcterms:W3CDTF">2014-04-01T16:27:38Z</dcterms:created>
  <dcterms:modified xsi:type="dcterms:W3CDTF">2018-07-06T06:30:13Z</dcterms:modified>
</cp:coreProperties>
</file>